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0" r:id="rId3"/>
    <p:sldId id="298" r:id="rId4"/>
    <p:sldId id="257" r:id="rId5"/>
    <p:sldId id="296" r:id="rId6"/>
    <p:sldId id="291" r:id="rId7"/>
    <p:sldId id="272" r:id="rId8"/>
    <p:sldId id="289" r:id="rId9"/>
    <p:sldId id="292" r:id="rId10"/>
    <p:sldId id="290" r:id="rId11"/>
    <p:sldId id="273" r:id="rId12"/>
    <p:sldId id="275" r:id="rId13"/>
    <p:sldId id="293" r:id="rId14"/>
    <p:sldId id="277" r:id="rId15"/>
    <p:sldId id="276" r:id="rId16"/>
    <p:sldId id="278" r:id="rId17"/>
    <p:sldId id="297" r:id="rId18"/>
    <p:sldId id="299" r:id="rId19"/>
    <p:sldId id="283" r:id="rId20"/>
    <p:sldId id="285" r:id="rId21"/>
    <p:sldId id="284" r:id="rId22"/>
    <p:sldId id="301" r:id="rId23"/>
    <p:sldId id="274" r:id="rId24"/>
    <p:sldId id="282" r:id="rId25"/>
    <p:sldId id="287" r:id="rId26"/>
    <p:sldId id="281" r:id="rId27"/>
    <p:sldId id="271" r:id="rId28"/>
    <p:sldId id="294" r:id="rId29"/>
    <p:sldId id="288" r:id="rId30"/>
    <p:sldId id="262" r:id="rId31"/>
    <p:sldId id="261" r:id="rId32"/>
    <p:sldId id="302" r:id="rId33"/>
    <p:sldId id="269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74" autoAdjust="0"/>
    <p:restoredTop sz="94660"/>
  </p:normalViewPr>
  <p:slideViewPr>
    <p:cSldViewPr snapToGrid="0">
      <p:cViewPr>
        <p:scale>
          <a:sx n="48" d="100"/>
          <a:sy n="48" d="100"/>
        </p:scale>
        <p:origin x="-416" y="-3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47737" y="2173573"/>
            <a:ext cx="7460105" cy="1726133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47737" y="3991782"/>
            <a:ext cx="7460106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43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78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35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19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9370" y="1275023"/>
            <a:ext cx="8844197" cy="2852737"/>
          </a:xfrm>
        </p:spPr>
        <p:txBody>
          <a:bodyPr anchor="b"/>
          <a:lstStyle>
            <a:lvl1pPr algn="ctr">
              <a:defRPr sz="6000">
                <a:solidFill>
                  <a:srgbClr val="230046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9370" y="4154748"/>
            <a:ext cx="8844197" cy="1500187"/>
          </a:xfrm>
        </p:spPr>
        <p:txBody>
          <a:bodyPr>
            <a:normAutofit/>
          </a:bodyPr>
          <a:lstStyle>
            <a:lvl1pPr marL="0" indent="0" algn="ctr">
              <a:buNone/>
              <a:defRPr sz="3200" b="1">
                <a:solidFill>
                  <a:srgbClr val="320064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30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695" y="1825625"/>
            <a:ext cx="5555105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610069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08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79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63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230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48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62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365125"/>
            <a:ext cx="1131757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ood" dir="t"/>
            </a:scene3d>
            <a:sp3d extrusionH="57150" contourW="12700" prstMaterial="softEdge">
              <a:bevelT w="38100" h="38100"/>
              <a:contourClr>
                <a:srgbClr val="3B0076"/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4695" y="1825625"/>
            <a:ext cx="1131757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443A2-6391-42E3-A079-6DADCFEA9348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F4BDC-7FB1-40E0-82DE-07413541A7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600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230046"/>
          </a:solidFill>
          <a:effectLst/>
          <a:latin typeface="Georgia" panose="020405020504050203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Georgia" panose="02040502050405020303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8400" y="1378227"/>
            <a:ext cx="8666921" cy="2809460"/>
          </a:xfrm>
        </p:spPr>
        <p:txBody>
          <a:bodyPr>
            <a:normAutofit/>
          </a:bodyPr>
          <a:lstStyle/>
          <a:p>
            <a:r>
              <a:rPr lang="ru-RU" dirty="0" smtClean="0"/>
              <a:t>История </a:t>
            </a:r>
            <a:br>
              <a:rPr lang="ru-RU" dirty="0" smtClean="0"/>
            </a:br>
            <a:r>
              <a:rPr lang="ru-RU" dirty="0" smtClean="0"/>
              <a:t>Космодрома «Восточный»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05460" y="4797285"/>
            <a:ext cx="2747449" cy="1375927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Панкова А.П. воспитатель МАДОУ Детский сад №7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Серышево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2022г.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28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MuranovaIN-msk\Desktop\kosmodromo-vostocnyj-statybos-6920827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453" y="265043"/>
            <a:ext cx="9409044" cy="6308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20757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Проект космодром\max_g480_c12_r16x9_pd20.jf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79" y="203623"/>
            <a:ext cx="10575234" cy="6488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83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2BDF~1\JZNOLB~3.JF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26" y="357809"/>
            <a:ext cx="11314118" cy="62285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9172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img-fotki.yandex.ru/get/4011/30348152.1c3/0_87f20_a349832e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0592" y="128982"/>
            <a:ext cx="8878956" cy="644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648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404840456_0_58_3072_1989_1920x0_80_0_0_8fc9ca1d9b0ddbeb5f31c5833d0091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939" y="445897"/>
            <a:ext cx="9830943" cy="61801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52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wr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6486" y="211967"/>
            <a:ext cx="9521790" cy="63478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48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https://avatars.mds.yandex.net/get-zen_doc/49107/pub_5d25df9a78125e00ad14b986_5d25ec3f25667300af8a109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52" y="109414"/>
            <a:ext cx="10482470" cy="6605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918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42353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080" y="173643"/>
            <a:ext cx="9824860" cy="65783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828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71989ec859192472163460aa941b47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956" y="146947"/>
            <a:ext cx="9681748" cy="64544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3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A6o__Zrkc3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357" y="344555"/>
            <a:ext cx="9515060" cy="62509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56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439634"/>
            <a:ext cx="11317574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monument_raketa_nositel_ciolk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71" y="251792"/>
            <a:ext cx="9571175" cy="63742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03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xGa81y7YSy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6609" y="238537"/>
            <a:ext cx="9660833" cy="6476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03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8q_rI0xnwt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870" y="201523"/>
            <a:ext cx="9540597" cy="6569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64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6rtp-wcdu4pdxig_iknc0axbahk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727" y="2504661"/>
            <a:ext cx="8474628" cy="42373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fy_feow11kjn5dwwwehsab8bbzc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812" y="127841"/>
            <a:ext cx="5789203" cy="3861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6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2BDF~1\JZ488B~1.JF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77002"/>
            <a:ext cx="9658496" cy="6495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39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eyh1XL--Wc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147" y="95255"/>
            <a:ext cx="9487523" cy="65754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42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esktop\Проект космодром\dKCxwnoCPu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836" y="214518"/>
            <a:ext cx="9700590" cy="64088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38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728d_KWVDpQ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9" y="158480"/>
            <a:ext cx="9210262" cy="6416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721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gosrf.ru/images/13/13/013/23/The-Vostochny-space-centre-first-launch-is-ready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6725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teleport2001.ru/files/teleport/images/08ef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6348" y="164951"/>
            <a:ext cx="10548729" cy="64081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01225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Проект космодром\xhyIqo4iHP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726" y="545012"/>
            <a:ext cx="10114989" cy="56967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679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esktop\000158882126_RIAN-ID-59388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2209" y="269461"/>
            <a:ext cx="9356033" cy="62373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13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http://good-post.ru/wp-content/uploads/2016/05/Russia-Vostochny-Cosmodrome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7339" y="251328"/>
            <a:ext cx="9903500" cy="6445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9633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0095" y="695325"/>
            <a:ext cx="11317574" cy="2532621"/>
          </a:xfrm>
        </p:spPr>
        <p:txBody>
          <a:bodyPr>
            <a:normAutofit/>
          </a:bodyPr>
          <a:lstStyle/>
          <a:p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4099" name="Picture 3" descr="C:\Users\user\Desktop\1415144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70" y="1935250"/>
            <a:ext cx="7126518" cy="4752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KmFs-K1vn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3739" y="145505"/>
            <a:ext cx="6246226" cy="41662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user\Desktop\tjceq6tskccyvgbparo2ur8z1rw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82" y="375133"/>
            <a:ext cx="3841750" cy="2562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243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1415761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69" y="322591"/>
            <a:ext cx="10495722" cy="63813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38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Picture 2" descr="C:\Users\user\Desktop\jb52b7gobg5vsdx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74" y="270579"/>
            <a:ext cx="11336199" cy="6315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385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6" name="Picture 2" descr="https://pp.userapi.com/c636821/v636821825/5c250/OrYnGVpDTm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5305" y="0"/>
            <a:ext cx="9037982" cy="6681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072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2BDF~1\JZ2780~1.JF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9299" y="78026"/>
            <a:ext cx="9218544" cy="6522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08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esktop\космос проект\Макет космодрома Восточный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95" y="220662"/>
            <a:ext cx="10770305" cy="6416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34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в справку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913" y="265044"/>
            <a:ext cx="10768337" cy="6281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07222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6" y="106017"/>
            <a:ext cx="10641495" cy="6751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09633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695" y="265043"/>
            <a:ext cx="11317574" cy="1425645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Picture 3" descr="C:\Users\MuranovaIN-msk\Desktop\c02cf22fd961851f05f88752aac93fbffe5fd7b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808" y="238538"/>
            <a:ext cx="8613914" cy="6414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73838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Человек и космос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Презентация1" id="{CE103628-F835-47C6-9EF3-E094535854B0}" vid="{59C0FAF0-7BD2-4D04-8D65-D52C7F85710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Человек и космос 1</Template>
  <TotalTime>1286</TotalTime>
  <Words>15</Words>
  <Application>Microsoft Office PowerPoint</Application>
  <PresentationFormat>Произвольный</PresentationFormat>
  <Paragraphs>4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Человек и космос 1</vt:lpstr>
      <vt:lpstr>История  Космодрома «Восточный»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и космос</dc:title>
  <dc:creator>User</dc:creator>
  <cp:lastModifiedBy>Алла Панкова</cp:lastModifiedBy>
  <cp:revision>51</cp:revision>
  <dcterms:created xsi:type="dcterms:W3CDTF">2017-03-14T18:51:52Z</dcterms:created>
  <dcterms:modified xsi:type="dcterms:W3CDTF">2022-02-05T05:42:56Z</dcterms:modified>
</cp:coreProperties>
</file>