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7" r:id="rId4"/>
    <p:sldId id="264" r:id="rId5"/>
    <p:sldId id="261" r:id="rId6"/>
    <p:sldId id="262" r:id="rId7"/>
    <p:sldId id="258" r:id="rId8"/>
    <p:sldId id="265" r:id="rId9"/>
    <p:sldId id="263" r:id="rId10"/>
    <p:sldId id="26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4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6" d="100"/>
          <a:sy n="56" d="100"/>
        </p:scale>
        <p:origin x="-84" y="-2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688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328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492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842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727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549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8880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2184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633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702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263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FFA44-8804-4A76-9D5F-C03F582B6F62}" type="datetimeFigureOut">
              <a:rPr lang="ru-RU" smtClean="0"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8283A-83D2-4F90-8CEB-8E58CAD485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163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36822" y="1915297"/>
            <a:ext cx="10264955" cy="3785591"/>
          </a:xfrm>
          <a:prstGeom prst="roundRect">
            <a:avLst>
              <a:gd name="adj" fmla="val 2330"/>
            </a:avLst>
          </a:prstGeom>
          <a:solidFill>
            <a:srgbClr val="0070C0">
              <a:alpha val="89000"/>
            </a:srgbClr>
          </a:solidFill>
          <a:ln>
            <a:solidFill>
              <a:srgbClr val="5B4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Виртуальное путешествие «История космодрома «Восточный»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39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  <a:endParaRPr lang="ru-RU" sz="6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636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42304" y="593125"/>
            <a:ext cx="8637372" cy="840259"/>
          </a:xfrm>
          <a:prstGeom prst="roundRect">
            <a:avLst>
              <a:gd name="adj" fmla="val 2330"/>
            </a:avLst>
          </a:prstGeom>
          <a:solidFill>
            <a:srgbClr val="0070C0">
              <a:alpha val="75000"/>
            </a:srgbClr>
          </a:solidFill>
          <a:ln>
            <a:solidFill>
              <a:srgbClr val="5B4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Century Gothic" panose="020B0502020202020204" pitchFamily="34" charset="0"/>
              </a:rPr>
              <a:t>Заголовок слайда</a:t>
            </a:r>
            <a:endParaRPr lang="ru-RU" sz="2000" dirty="0">
              <a:latin typeface="Century Gothic" panose="020B0502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42304" y="1672282"/>
            <a:ext cx="8637372" cy="4382529"/>
          </a:xfrm>
          <a:prstGeom prst="roundRect">
            <a:avLst>
              <a:gd name="adj" fmla="val 920"/>
            </a:avLst>
          </a:prstGeom>
          <a:solidFill>
            <a:srgbClr val="0070C0">
              <a:alpha val="75000"/>
            </a:srgbClr>
          </a:solidFill>
          <a:ln>
            <a:solidFill>
              <a:srgbClr val="5B41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dirty="0" smtClean="0">
                <a:latin typeface="Century Gothic" panose="020B0502020202020204" pitchFamily="34" charset="0"/>
              </a:rPr>
              <a:t>Текст слайда</a:t>
            </a:r>
          </a:p>
          <a:p>
            <a:endParaRPr lang="ru-RU" sz="3200" dirty="0">
              <a:latin typeface="Century Gothic" panose="020B0502020202020204" pitchFamily="34" charset="0"/>
            </a:endParaRPr>
          </a:p>
          <a:p>
            <a:endParaRPr lang="ru-RU" sz="3200" dirty="0" smtClean="0">
              <a:latin typeface="Century Gothic" panose="020B0502020202020204" pitchFamily="34" charset="0"/>
            </a:endParaRPr>
          </a:p>
          <a:p>
            <a:endParaRPr lang="ru-RU" sz="3200" dirty="0">
              <a:latin typeface="Century Gothic" panose="020B0502020202020204" pitchFamily="34" charset="0"/>
            </a:endParaRPr>
          </a:p>
          <a:p>
            <a:endParaRPr lang="ru-RU" sz="3200" dirty="0" smtClean="0">
              <a:latin typeface="Century Gothic" panose="020B0502020202020204" pitchFamily="34" charset="0"/>
            </a:endParaRPr>
          </a:p>
          <a:p>
            <a:endParaRPr lang="ru-RU" sz="3200" dirty="0">
              <a:latin typeface="Century Gothic" panose="020B0502020202020204" pitchFamily="34" charset="0"/>
            </a:endParaRPr>
          </a:p>
          <a:p>
            <a:endParaRPr lang="ru-RU" sz="1200" dirty="0">
              <a:latin typeface="Century Gothic" panose="020B0502020202020204" pitchFamily="34" charset="0"/>
            </a:endParaRPr>
          </a:p>
        </p:txBody>
      </p:sp>
      <p:pic>
        <p:nvPicPr>
          <p:cNvPr id="1026" name="Picture 2" descr="C:\Users\user\Desktop\фото восточный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781" y="180622"/>
            <a:ext cx="10230731" cy="659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1778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42304" y="593125"/>
            <a:ext cx="8637372" cy="840259"/>
          </a:xfrm>
          <a:prstGeom prst="roundRect">
            <a:avLst>
              <a:gd name="adj" fmla="val 2330"/>
            </a:avLst>
          </a:prstGeom>
          <a:solidFill>
            <a:schemeClr val="lt1">
              <a:alpha val="7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atin typeface="Century Gothic" panose="020B0502020202020204" pitchFamily="34" charset="0"/>
              </a:rPr>
              <a:t>Заголовок слайда</a:t>
            </a:r>
            <a:endParaRPr lang="ru-RU" sz="2000" dirty="0">
              <a:latin typeface="Century Gothic" panose="020B050202020202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42304" y="1672282"/>
            <a:ext cx="8637372" cy="4382529"/>
          </a:xfrm>
          <a:prstGeom prst="roundRect">
            <a:avLst>
              <a:gd name="adj" fmla="val 920"/>
            </a:avLst>
          </a:prstGeom>
          <a:solidFill>
            <a:schemeClr val="lt1">
              <a:alpha val="70000"/>
            </a:schemeClr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dirty="0" smtClean="0">
                <a:latin typeface="Century Gothic" panose="020B0502020202020204" pitchFamily="34" charset="0"/>
              </a:rPr>
              <a:t>Текст слайда</a:t>
            </a:r>
          </a:p>
          <a:p>
            <a:endParaRPr lang="ru-RU" sz="3200" dirty="0">
              <a:latin typeface="Century Gothic" panose="020B0502020202020204" pitchFamily="34" charset="0"/>
            </a:endParaRPr>
          </a:p>
          <a:p>
            <a:endParaRPr lang="ru-RU" sz="3200" dirty="0" smtClean="0">
              <a:latin typeface="Century Gothic" panose="020B0502020202020204" pitchFamily="34" charset="0"/>
            </a:endParaRPr>
          </a:p>
          <a:p>
            <a:endParaRPr lang="ru-RU" sz="3200" dirty="0">
              <a:latin typeface="Century Gothic" panose="020B0502020202020204" pitchFamily="34" charset="0"/>
            </a:endParaRPr>
          </a:p>
          <a:p>
            <a:endParaRPr lang="ru-RU" sz="3200" dirty="0" smtClean="0">
              <a:latin typeface="Century Gothic" panose="020B0502020202020204" pitchFamily="34" charset="0"/>
            </a:endParaRPr>
          </a:p>
          <a:p>
            <a:endParaRPr lang="ru-RU" sz="3200" dirty="0">
              <a:latin typeface="Century Gothic" panose="020B0502020202020204" pitchFamily="34" charset="0"/>
            </a:endParaRPr>
          </a:p>
          <a:p>
            <a:endParaRPr lang="ru-RU" sz="1200" dirty="0">
              <a:latin typeface="Century Gothic" panose="020B0502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5065" y="4053017"/>
            <a:ext cx="1698850" cy="1698850"/>
          </a:xfrm>
          <a:prstGeom prst="rect">
            <a:avLst/>
          </a:prstGeom>
        </p:spPr>
      </p:pic>
      <p:pic>
        <p:nvPicPr>
          <p:cNvPr id="2051" name="Picture 3" descr="C:\Users\user\Desktop\фото восточный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566" y="225778"/>
            <a:ext cx="9826858" cy="6486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6053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фото восточный\IMG-20220215-WA00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183" y="393347"/>
            <a:ext cx="10013950" cy="578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9555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фото восточный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88" y="268780"/>
            <a:ext cx="10509427" cy="633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771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фото восточный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397" y="395111"/>
            <a:ext cx="11325622" cy="599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159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фото восточный\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778" y="128972"/>
            <a:ext cx="9364663" cy="651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152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фото восточный\IMG-20220215-WA00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400" y="220066"/>
            <a:ext cx="9087555" cy="654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015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esktop\фото восточный\IMG-20220215-WA00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642" y="82550"/>
            <a:ext cx="10064750" cy="657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8398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17</Words>
  <Application>Microsoft Office PowerPoint</Application>
  <PresentationFormat>Произвольный</PresentationFormat>
  <Paragraphs>14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УчебныеПрезентации.рф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Oleg Griban</dc:creator>
  <cp:lastModifiedBy>Алла Панкова</cp:lastModifiedBy>
  <cp:revision>7</cp:revision>
  <dcterms:created xsi:type="dcterms:W3CDTF">2018-03-13T18:23:45Z</dcterms:created>
  <dcterms:modified xsi:type="dcterms:W3CDTF">2022-02-22T07:00:55Z</dcterms:modified>
</cp:coreProperties>
</file>