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1" r:id="rId10"/>
    <p:sldId id="259" r:id="rId11"/>
    <p:sldId id="258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864" y="-4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121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708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0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91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34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84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02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365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70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092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00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87C2D-E17B-41F9-A88D-89EFC0ED30C5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A643F-C03E-4916-9C55-F7788D3C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49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1556792"/>
            <a:ext cx="65527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космической ракете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 космос отправимся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испытаньями, поверьте,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всей командой справимся.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3789040"/>
            <a:ext cx="6912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Развиваем  инженерное  и конструктивные умения в конструировании ракет.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старшей группы были юными  конструкторами и подготовили стартовые площадки  для запуска  ракет  -  «Ракета на старт».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Панкова А.П.</a:t>
            </a:r>
          </a:p>
        </p:txBody>
      </p:sp>
    </p:spTree>
    <p:extLst>
      <p:ext uri="{BB962C8B-B14F-4D97-AF65-F5344CB8AC3E}">
        <p14:creationId xmlns:p14="http://schemas.microsoft.com/office/powerpoint/2010/main" val="80541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Добрые дела проект космодром\ДЛЯ САЙТА ДЕТСКОГО САДА ФОТО ДЕТЕЙ\3 КОНСТРУИРОВАНИЕ И МОДЕЛИРОВАНИЕ РАКЕ ИЗ СТРОИТ МАТЕРИАЛА 10 ГРУППА\IMG_20220118_1041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9095"/>
            <a:ext cx="5573825" cy="6808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45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Desktop\Добрые дела проект космодром\ДЛЯ САЙТА ДЕТСКОГО САДА ФОТО ДЕТЕЙ\3 КОНСТРУИРОВАНИЕ И МОДЕЛИРОВАНИЕ РАКЕ ИЗ СТРОИТ МАТЕРИАЛА 10 ГРУППА\IMG_20220118_1041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247" y="541816"/>
            <a:ext cx="4312753" cy="5911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Добрые дела проект космодром\ДЛЯ САЙТА ДЕТСКОГО САДА ФОТО ДЕТЕЙ\3 КОНСТРУИРОВАНИЕ И МОДЕЛИРОВАНИЕ РАКЕ ИЗ СТРОИТ МАТЕРИАЛА 10 ГРУППА\IMG_20220118_1043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52" y="541816"/>
            <a:ext cx="4438752" cy="5911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4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20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обрые дела проект космодром\ДЛЯ САЙТА ДЕТСКОГО САДА ФОТО ДЕТЕЙ\3 КОНСТРУИРОВАНИЕ И МОДЕЛИРОВАНИЕ РАКЕ ИЗ СТРОИТ МАТЕРИАЛА 10 ГРУППА\IMG_20220118_1035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4" b="13443"/>
          <a:stretch/>
        </p:blipFill>
        <p:spPr bwMode="auto">
          <a:xfrm>
            <a:off x="1691680" y="273998"/>
            <a:ext cx="6120680" cy="6313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87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Добрые дела проект космодром\ДЛЯ САЙТА ДЕТСКОГО САДА ФОТО ДЕТЕЙ\3 КОНСТРУИРОВАНИЕ И МОДЕЛИРОВАНИЕ РАКЕ ИЗ СТРОИТ МАТЕРИАЛА 10 ГРУППА\IMG_20220118_1035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87" t="12595" r="1487" b="3301"/>
          <a:stretch/>
        </p:blipFill>
        <p:spPr bwMode="auto">
          <a:xfrm>
            <a:off x="1562201" y="114498"/>
            <a:ext cx="6594365" cy="6632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49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Добрые дела проект космодром\ДЛЯ САЙТА ДЕТСКОГО САДА ФОТО ДЕТЕЙ\3 КОНСТРУИРОВАНИЕ И МОДЕЛИРОВАНИЕ РАКЕ ИЗ СТРОИТ МАТЕРИАЛА 10 ГРУППА\IMG_20220118_1037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8"/>
          <a:stretch/>
        </p:blipFill>
        <p:spPr bwMode="auto">
          <a:xfrm>
            <a:off x="1748936" y="105050"/>
            <a:ext cx="5718135" cy="6651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84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Добрые дела проект космодром\ДЛЯ САЙТА ДЕТСКОГО САДА ФОТО ДЕТЕЙ\3 КОНСТРУИРОВАНИЕ И МОДЕЛИРОВАНИЕ РАКЕ ИЗ СТРОИТ МАТЕРИАЛА 10 ГРУППА\IMG_20220118_1043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321" y="72512"/>
            <a:ext cx="5463507" cy="6716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40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Добрые дела проект космодром\ДЛЯ САЙТА ДЕТСКОГО САДА ФОТО ДЕТЕЙ\3 КОНСТРУИРОВАНИЕ И МОДЕЛИРОВАНИЕ РАКЕ ИЗ СТРОИТ МАТЕРИАЛА 10 ГРУППА\IMG_20220118_1041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" r="-371" b="6139"/>
          <a:stretch/>
        </p:blipFill>
        <p:spPr bwMode="auto">
          <a:xfrm>
            <a:off x="1907704" y="0"/>
            <a:ext cx="5954960" cy="6841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57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Добрые дела проект космодром\ДЛЯ САЙТА ДЕТСКОГО САДА ФОТО ДЕТЕЙ\3 КОНСТРУИРОВАНИЕ И МОДЕЛИРОВАНИЕ РАКЕ ИЗ СТРОИТ МАТЕРИАЛА 10 ГРУППА\20211125_165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3380" y="1411260"/>
            <a:ext cx="8960620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2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Добрые дела проект космодром\ДЛЯ САЙТА ДЕТСКОГО САДА ФОТО ДЕТЕЙ\3 КОНСТРУИРОВАНИЕ И МОДЕЛИРОВАНИЕ РАКЕ ИЗ СТРОИТ МАТЕРИАЛА 10 ГРУППА\20211125_1650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41376" y="1484784"/>
            <a:ext cx="8832611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72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1613685215_7-p-fon-dlya-prezentatsii-konstruirovanie-v-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4"/>
            <a:ext cx="9216008" cy="68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Добрые дела проект космодром\ДЛЯ САЙТА ДЕТСКОГО САДА ФОТО ДЕТЕЙ\3 КОНСТРУИРОВАНИЕ И МОДЕЛИРОВАНИЕ РАКЕ ИЗ СТРОИТ МАТЕРИАЛА 10 ГРУППА\20211125_1651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8645" y="1484784"/>
            <a:ext cx="8923731" cy="5019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81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48</Words>
  <Application>Microsoft Office PowerPoint</Application>
  <PresentationFormat>Экран (4:3)</PresentationFormat>
  <Paragraphs>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Алла Панкова</dc:creator>
  <cp:lastModifiedBy>Алла Панкова</cp:lastModifiedBy>
  <cp:revision>6</cp:revision>
  <dcterms:created xsi:type="dcterms:W3CDTF">2022-02-22T10:53:16Z</dcterms:created>
  <dcterms:modified xsi:type="dcterms:W3CDTF">2022-02-22T11:46:20Z</dcterms:modified>
</cp:coreProperties>
</file>