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0" r:id="rId6"/>
    <p:sldId id="261" r:id="rId7"/>
    <p:sldId id="262" r:id="rId8"/>
    <p:sldId id="263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64" y="-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39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53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96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74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024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699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52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25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87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6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85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3C0E1-5B37-46C0-8AC9-02140E700312}" type="datetimeFigureOut">
              <a:rPr lang="ru-RU" smtClean="0"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3AEFE-5923-42AD-9017-4921B6BBF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53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1412776"/>
            <a:ext cx="63367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 инженерного  мышления посредством конструирование ракет из плоскостных геометрических фигур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№10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Панкова А.П.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63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обрые дела проект космодром\ДЛЯ САЙТА ДЕТСКОГО САДА ФОТО ДЕТЕЙ\4 конструирование из геометрических плоскосных фигур 10 группа\IMG_20220124_1609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0" b="18085"/>
          <a:stretch/>
        </p:blipFill>
        <p:spPr bwMode="auto">
          <a:xfrm>
            <a:off x="1043608" y="194448"/>
            <a:ext cx="6408712" cy="6469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15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Добрые дела проект космодром\ДЛЯ САЙТА ДЕТСКОГО САДА ФОТО ДЕТЕЙ\4 конструирование из геометрических плоскосных фигур 10 группа\IMG_20220124_1643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5" y="260648"/>
            <a:ext cx="8151506" cy="6120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04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Добрые дела проект космодром\фото детей конструир все\конструируем из геометрич ф плоскосных\IMG_20220124_1610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9"/>
          <a:stretch/>
        </p:blipFill>
        <p:spPr bwMode="auto">
          <a:xfrm>
            <a:off x="1341568" y="94320"/>
            <a:ext cx="5554286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0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18" y="0"/>
            <a:ext cx="924795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обрые дела проект космодром\фото детей конструир все\конструируем из геометрич ф плоскосных\IMG_20220124_1622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7" b="5858"/>
          <a:stretch/>
        </p:blipFill>
        <p:spPr bwMode="auto">
          <a:xfrm>
            <a:off x="755576" y="184190"/>
            <a:ext cx="7200800" cy="6444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обрые дела проект космодром\ДЛЯ САЙТА ДЕТСКОГО САДА ФОТО ДЕТЕЙ\4 конструирование из геометрических плоскосных фигур 10 группа\IMG_20220124_1622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016"/>
            <a:ext cx="4358356" cy="5804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обрые дела проект космодром\ДЛЯ САЙТА ДЕТСКОГО САДА ФОТО ДЕТЕЙ\4 конструирование из геометрических плоскосных фигур 10 группа\IMG_20220124_1646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00" y="836712"/>
            <a:ext cx="4433600" cy="59046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Добрые дела проект космодром\ДЛЯ САЙТА ДЕТСКОГО САДА ФОТО ДЕТЕЙ\4 конструирование из геометрических плоскосных фигур 10 группа\IMG_20220124_1647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5548"/>
            <a:ext cx="4510373" cy="6006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обрые дела проект космодром\ДЛЯ САЙТА ДЕТСКОГО САДА ФОТО ДЕТЕЙ\4 конструирование из геометрических плоскосных фигур 10 группа\IMG_20220124_1647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6632"/>
            <a:ext cx="4211960" cy="5609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32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21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Добрые дела проект космодром\ДЛЯ САЙТА ДЕТСКОГО САДА ФОТО ДЕТЕЙ\4 конструирование из геометрических плоскосных фигур 10 группа\IMG_20220124_1622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21" y="574082"/>
            <a:ext cx="4449196" cy="5925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обрые дела проект космодром\ДЛЯ САЙТА ДЕТСКОГО САДА ФОТО ДЕТЕЙ\4 конструирование из геометрических плоскосных фигур 10 группа\IMG_20220124_162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22" y="552128"/>
            <a:ext cx="4384376" cy="5839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02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и по конструировани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47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6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19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 Панкова</dc:creator>
  <cp:lastModifiedBy>Алла Панкова</cp:lastModifiedBy>
  <cp:revision>6</cp:revision>
  <dcterms:created xsi:type="dcterms:W3CDTF">2022-02-22T12:36:16Z</dcterms:created>
  <dcterms:modified xsi:type="dcterms:W3CDTF">2022-02-23T04:49:25Z</dcterms:modified>
</cp:coreProperties>
</file>