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3" r:id="rId4"/>
    <p:sldId id="262" r:id="rId5"/>
    <p:sldId id="261" r:id="rId6"/>
    <p:sldId id="259" r:id="rId7"/>
    <p:sldId id="260" r:id="rId8"/>
    <p:sldId id="258" r:id="rId9"/>
    <p:sldId id="268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64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8AD0C-F932-48C9-913D-FE1BF7CE00C9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05553-B053-427E-8D02-A845DD0C04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298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05553-B053-427E-8D02-A845DD0C041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3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5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06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31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2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4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7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4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3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43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0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4423-364B-44EF-8865-5266798129F1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A3BF3-921A-4A7E-B35C-776C0423B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4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38" y="-2669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052736"/>
            <a:ext cx="70567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Моделируем и разрабатываем собственный дизайн ракеты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ракета»</a:t>
            </a:r>
          </a:p>
          <a:p>
            <a:pPr algn="ctr"/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2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5463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обрые дела проект космодром\ДЛЯ САЙТА ДЕТСКОГО САДА ФОТО ДЕТЕЙ\5 Моделирование и дизайн ракеты 10 гр Панкова АП\IMG_20220126_095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7716"/>
            <a:ext cx="8180064" cy="6142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2632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4764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Добрые дела проект космодром\ДЛЯ САЙТА ДЕТСКОГО САДА ФОТО ДЕТЕЙ\5 Моделирование и дизайн ракеты 10 гр Панкова АП\IMG_20220126_0959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6" t="12129" r="296" b="5306"/>
          <a:stretch/>
        </p:blipFill>
        <p:spPr bwMode="auto">
          <a:xfrm>
            <a:off x="164419" y="675611"/>
            <a:ext cx="8728061" cy="5399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12241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4764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Добрые дела проект космодром\ДЛЯ САЙТА ДЕТСКОГО САДА ФОТО ДЕТЕЙ\5 Моделирование и дизайн ракеты 10 гр Панкова АП\IMG_20220126_102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4" y="404664"/>
            <a:ext cx="8334601" cy="6258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848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4764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Добрые дела проект космодром\ДЛЯ САЙТА ДЕТСКОГО САДА ФОТО ДЕТЕЙ\5 Моделирование и дизайн ракеты 10 гр Панкова АП\IMG_20220126_1653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4"/>
          <a:stretch/>
        </p:blipFill>
        <p:spPr bwMode="auto">
          <a:xfrm>
            <a:off x="1988776" y="-46676"/>
            <a:ext cx="5751576" cy="6907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74842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обрые дела проект космодром\ДЛЯ САЙТА ДЕТСКОГО САДА ФОТО ДЕТЕЙ\5 Моделирование и дизайн ракеты 10 гр Панкова АП\IMG_20220125_0955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5"/>
          <a:stretch/>
        </p:blipFill>
        <p:spPr bwMode="auto">
          <a:xfrm>
            <a:off x="127283" y="568967"/>
            <a:ext cx="8960467" cy="55577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9942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10694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обрые дела проект космодром\ДЛЯ САЙТА ДЕТСКОГО САДА ФОТО ДЕТЕЙ\5 Моделирование и дизайн ракеты 10 гр Панкова АП\IMG_20220125_0957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22"/>
          <a:stretch/>
        </p:blipFill>
        <p:spPr bwMode="auto">
          <a:xfrm>
            <a:off x="1365481" y="113993"/>
            <a:ext cx="6392307" cy="6647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0297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2032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обрые дела проект космодром\ДЛЯ САЙТА ДЕТСКОГО САДА ФОТО ДЕТЕЙ\5 Моделирование и дизайн ракеты 10 гр Панкова АП\IMG_20220125_1008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3" b="17447"/>
          <a:stretch/>
        </p:blipFill>
        <p:spPr bwMode="auto">
          <a:xfrm>
            <a:off x="1547664" y="114421"/>
            <a:ext cx="6480720" cy="6580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59170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2032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обрые дела проект космодром\ДЛЯ САЙТА ДЕТСКОГО САДА ФОТО ДЕТЕЙ\5 Моделирование и дизайн ракеты 10 гр Панкова АП\IMG_20220125_1021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4" b="13177"/>
          <a:stretch/>
        </p:blipFill>
        <p:spPr bwMode="auto">
          <a:xfrm>
            <a:off x="683568" y="154633"/>
            <a:ext cx="7920880" cy="6550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6481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9" y="2032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Добрые дела проект космодром\ДЛЯ САЙТА ДЕТСКОГО САДА ФОТО ДЕТЕЙ\5 Моделирование и дизайн ракеты 10 гр Панкова АП\IMG_20220125_1022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3" b="20015"/>
          <a:stretch/>
        </p:blipFill>
        <p:spPr bwMode="auto">
          <a:xfrm>
            <a:off x="755576" y="208990"/>
            <a:ext cx="7815562" cy="6308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10513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2032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обрые дела проект космодром\ДЛЯ САЙТА ДЕТСКОГО САДА ФОТО ДЕТЕЙ\5 Моделирование и дизайн ракеты 10 гр Панкова АП\IMG_20220126_0952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74" b="23529"/>
          <a:stretch/>
        </p:blipFill>
        <p:spPr bwMode="auto">
          <a:xfrm>
            <a:off x="395536" y="563405"/>
            <a:ext cx="8592743" cy="53096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29060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0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Добрые дела проект космодром\ДЛЯ САЙТА ДЕТСКОГО САДА ФОТО ДЕТЕЙ\5 Моделирование и дизайн ракеты 10 гр Панкова АП\IMG_20220126_0952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8" b="8079"/>
          <a:stretch/>
        </p:blipFill>
        <p:spPr bwMode="auto">
          <a:xfrm>
            <a:off x="683568" y="345628"/>
            <a:ext cx="7856844" cy="6035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80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ownloads\1626950592_1-kartinkin-com-p-fon-konstruirovanie-krasivo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0" y="4764"/>
            <a:ext cx="9164730" cy="68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обрые дела проект космодром\фото детей конструир все\моделируем из бумаги ракета дизайн\IMG_20220126_1014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4" b="11684"/>
          <a:stretch/>
        </p:blipFill>
        <p:spPr bwMode="auto">
          <a:xfrm>
            <a:off x="1547664" y="137302"/>
            <a:ext cx="6427811" cy="65908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</Words>
  <Application>Microsoft Office PowerPoint</Application>
  <PresentationFormat>Экран (4:3)</PresentationFormat>
  <Paragraphs>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Панкова</dc:creator>
  <cp:lastModifiedBy>Алла Панкова</cp:lastModifiedBy>
  <cp:revision>9</cp:revision>
  <dcterms:created xsi:type="dcterms:W3CDTF">2022-02-22T12:33:35Z</dcterms:created>
  <dcterms:modified xsi:type="dcterms:W3CDTF">2022-02-23T06:48:05Z</dcterms:modified>
</cp:coreProperties>
</file>