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8" r:id="rId5"/>
    <p:sldId id="265" r:id="rId6"/>
    <p:sldId id="264" r:id="rId7"/>
    <p:sldId id="263" r:id="rId8"/>
    <p:sldId id="262" r:id="rId9"/>
    <p:sldId id="257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364" y="-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90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61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42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5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36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08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44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76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41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23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5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8C576-3CC7-4227-9245-E054574EF43A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D9DFC-E472-4C3A-B7BC-45D9ADD9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31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1626950703_31-kartinkin-com-p-fon-konstruirovanie-krasivo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664" cy="685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963038"/>
            <a:ext cx="61186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умная игра,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Завлекательна, хитра.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 здесь играть,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Строить, составлять, искать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3368901"/>
            <a:ext cx="4572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изобретательской, новаторской, инженерно-конструкторской мысли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10 группы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Панкова А.П.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8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1626950679_25-kartinkin-com-p-fon-konstruirovanie-krasivo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7" y="-33081"/>
            <a:ext cx="91285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4149080"/>
            <a:ext cx="60486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трудились очень дружно -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Получилось то, что нужно: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машинка, не конфета,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Настоящая ракета!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отправится в полёт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прекрасный звездолёт!</a:t>
            </a:r>
          </a:p>
        </p:txBody>
      </p:sp>
      <p:pic>
        <p:nvPicPr>
          <p:cNvPr id="1026" name="Picture 2" descr="C:\Users\user\Desktop\Добрые дела проект космодром\фото детей конструир все\конструирование Лего\IMG_20220204_1031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" r="4490" b="15159"/>
          <a:stretch/>
        </p:blipFill>
        <p:spPr bwMode="auto">
          <a:xfrm>
            <a:off x="1447384" y="-33081"/>
            <a:ext cx="6869031" cy="41305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34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609" y="-22420"/>
            <a:ext cx="927174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обрые дела проект космодром\ДЛЯ САЙТА ДЕТСКОГО САДА ФОТО ДЕТЕЙ\6 лего конструирование 10 группа\IMG_20220204_1015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1" t="17258" r="1851" b="4670"/>
          <a:stretch/>
        </p:blipFill>
        <p:spPr bwMode="auto">
          <a:xfrm>
            <a:off x="1475655" y="-22032"/>
            <a:ext cx="6656475" cy="69210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30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713" y="-89531"/>
            <a:ext cx="927174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Добрые дела проект космодром\ДЛЯ САЙТА ДЕТСКОГО САДА ФОТО ДЕТЕЙ\6 лего конструирование 10 группа\IMG_20220204_1016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7" b="15430"/>
          <a:stretch/>
        </p:blipFill>
        <p:spPr bwMode="auto">
          <a:xfrm>
            <a:off x="572130" y="243168"/>
            <a:ext cx="7816294" cy="6426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01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7195"/>
            <a:ext cx="9231549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Добрые дела проект космодром\ДЛЯ САЙТА ДЕТСКОГО САДА ФОТО ДЕТЕЙ\6 лего конструирование 10 группа\IMG_20220204_1016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3" t="19648"/>
          <a:stretch/>
        </p:blipFill>
        <p:spPr bwMode="auto">
          <a:xfrm>
            <a:off x="4355976" y="372381"/>
            <a:ext cx="4471773" cy="6377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обрые дела проект космодром\ДЛЯ САЙТА ДЕТСКОГО САДА ФОТО ДЕТЕЙ\6 лего конструирование 10 группа\IMG_20220204_1019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/>
          <a:stretch/>
        </p:blipFill>
        <p:spPr bwMode="auto">
          <a:xfrm>
            <a:off x="455334" y="151235"/>
            <a:ext cx="3600400" cy="6580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48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609" y="-22420"/>
            <a:ext cx="927174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Добрые дела проект космодром\ДЛЯ САЙТА ДЕТСКОГО САДА ФОТО ДЕТЕЙ\6 лего конструирование 10 группа\IMG_20220204_1033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6" b="20660"/>
          <a:stretch/>
        </p:blipFill>
        <p:spPr bwMode="auto">
          <a:xfrm>
            <a:off x="251520" y="403073"/>
            <a:ext cx="8634449" cy="6336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9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481" y="-99492"/>
            <a:ext cx="927174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Добрые дела проект космодром\ДЛЯ САЙТА ДЕТСКОГО САДА ФОТО ДЕТЕЙ\6 лего конструирование 10 группа\IMG_20220204_1033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0" t="28441" r="470" b="17763"/>
          <a:stretch/>
        </p:blipFill>
        <p:spPr bwMode="auto">
          <a:xfrm>
            <a:off x="11976" y="310453"/>
            <a:ext cx="8884731" cy="63655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79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609" y="-22420"/>
            <a:ext cx="927174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Добрые дела проект космодром\ДЛЯ САЙТА ДЕТСКОГО САДА ФОТО ДЕТЕЙ\6 лего конструирование 10 группа\IMG_20220204_1039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0" t="10476"/>
          <a:stretch/>
        </p:blipFill>
        <p:spPr bwMode="auto">
          <a:xfrm>
            <a:off x="4786008" y="588513"/>
            <a:ext cx="4164551" cy="5735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Добрые дела проект космодром\ДЛЯ САЙТА ДЕТСКОГО САДА ФОТО ДЕТЕЙ\6 лего конструирование 10 группа\IMG_20220204_1037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8" t="13211"/>
          <a:stretch/>
        </p:blipFill>
        <p:spPr bwMode="auto">
          <a:xfrm>
            <a:off x="202993" y="588513"/>
            <a:ext cx="4394192" cy="5777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609" y="-22420"/>
            <a:ext cx="927174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Добрые дела проект космодром\ДЛЯ САЙТА ДЕТСКОГО САДА ФОТО ДЕТЕЙ\6 лего конструирование 10 группа\IMG_20220204_1048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t="7535" r="5715" b="8109"/>
          <a:stretch/>
        </p:blipFill>
        <p:spPr bwMode="auto">
          <a:xfrm>
            <a:off x="314990" y="700390"/>
            <a:ext cx="4165272" cy="56809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Добрые дела проект космодром\ДЛЯ САЙТА ДЕТСКОГО САДА ФОТО ДЕТЕЙ\6 лего конструирование 10 группа\IMG_20220204_1036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8" b="10888"/>
          <a:stretch/>
        </p:blipFill>
        <p:spPr bwMode="auto">
          <a:xfrm>
            <a:off x="4717660" y="591597"/>
            <a:ext cx="3886788" cy="5789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4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622_11-kartinkin-com-p-fon-konstruirovanie-krasivo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609" y="-22420"/>
            <a:ext cx="927174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Добрые дела проект космодром\ДЛЯ САЙТА ДЕТСКОГО САДА ФОТО ДЕТЕЙ\6 лего конструирование 10 группа\IMG_20220204_103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736" y="692696"/>
            <a:ext cx="4379532" cy="5832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Добрые дела проект космодром\ДЛЯ САЙТА ДЕТСКОГО САДА ФОТО ДЕТЕЙ\6 лего конструирование 10 группа\IMG_20220204_10355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/>
          <a:stretch/>
        </p:blipFill>
        <p:spPr bwMode="auto">
          <a:xfrm>
            <a:off x="4508294" y="597954"/>
            <a:ext cx="4164492" cy="6071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21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34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 Панкова</dc:creator>
  <cp:lastModifiedBy>Алла Панкова</cp:lastModifiedBy>
  <cp:revision>8</cp:revision>
  <dcterms:created xsi:type="dcterms:W3CDTF">2022-02-22T12:30:24Z</dcterms:created>
  <dcterms:modified xsi:type="dcterms:W3CDTF">2022-02-23T07:37:12Z</dcterms:modified>
</cp:coreProperties>
</file>