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0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07.02.2022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02624" cy="3180183"/>
          </a:xfrm>
        </p:spPr>
        <p:txBody>
          <a:bodyPr/>
          <a:lstStyle/>
          <a:p>
            <a:r>
              <a:rPr lang="ru-RU" b="1" i="1" dirty="0">
                <a:solidFill>
                  <a:schemeClr val="bg1"/>
                </a:solidFill>
              </a:rPr>
              <a:t>Разнообразие мостов Амурской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37803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7620000" cy="864096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Автомобильный мост</a:t>
            </a: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53466"/>
            <a:ext cx="9142894" cy="599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86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2048"/>
            <a:ext cx="7620000" cy="94868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Железнодорожный мост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92" y="860130"/>
            <a:ext cx="9164592" cy="599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83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620000" cy="108012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Автомобильный 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мост через р. </a:t>
            </a:r>
            <a:r>
              <a:rPr lang="ru-RU" b="1" i="1" dirty="0" err="1" smtClean="0">
                <a:solidFill>
                  <a:schemeClr val="accent5">
                    <a:lumMod val="75000"/>
                  </a:schemeClr>
                </a:solidFill>
              </a:rPr>
              <a:t>Зея</a:t>
            </a: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9144000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0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7620000" cy="1052736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Пешеходный мост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86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13394"/>
            <a:ext cx="7620000" cy="922114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Мост Благовещенск-</a:t>
            </a:r>
            <a:r>
              <a:rPr lang="ru-RU" b="1" i="1" dirty="0" err="1" smtClean="0">
                <a:solidFill>
                  <a:schemeClr val="accent5">
                    <a:lumMod val="75000"/>
                  </a:schemeClr>
                </a:solidFill>
              </a:rPr>
              <a:t>Хэйхэ</a:t>
            </a: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2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8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7620000" cy="922114"/>
          </a:xfrm>
        </p:spPr>
        <p:txBody>
          <a:bodyPr/>
          <a:lstStyle/>
          <a:p>
            <a:r>
              <a:rPr lang="ru-RU" b="1" i="1" dirty="0" smtClean="0"/>
              <a:t>Строение моста</a:t>
            </a:r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" y="1673424"/>
            <a:ext cx="8449641" cy="51845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3608" y="6309320"/>
            <a:ext cx="6264696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26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44</TotalTime>
  <Words>20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Соседство</vt:lpstr>
      <vt:lpstr>Разнообразие мостов Амурской области</vt:lpstr>
      <vt:lpstr>Автомобильный мост</vt:lpstr>
      <vt:lpstr>Железнодорожный мост</vt:lpstr>
      <vt:lpstr>Автомобильный мост через р. Зея</vt:lpstr>
      <vt:lpstr>Пешеходный мост</vt:lpstr>
      <vt:lpstr>Мост Благовещенск-Хэйхэ</vt:lpstr>
      <vt:lpstr>Презентация PowerPoint</vt:lpstr>
      <vt:lpstr>Строение моста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Разнообразие мостов Амурской области</dc:title>
  <dc:creator>User</dc:creator>
  <cp:lastModifiedBy>User</cp:lastModifiedBy>
  <cp:revision>5</cp:revision>
  <dcterms:created xsi:type="dcterms:W3CDTF">2022-02-01T10:46:26Z</dcterms:created>
  <dcterms:modified xsi:type="dcterms:W3CDTF">2022-02-07T05:42:27Z</dcterms:modified>
</cp:coreProperties>
</file>