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3"/>
    <p:sldId id="269" r:id="rId4"/>
    <p:sldId id="273" r:id="rId5"/>
    <p:sldId id="274" r:id="rId6"/>
    <p:sldId id="266" r:id="rId7"/>
    <p:sldId id="265" r:id="rId8"/>
    <p:sldId id="257" r:id="rId9"/>
    <p:sldId id="277" r:id="rId10"/>
    <p:sldId id="275" r:id="rId11"/>
    <p:sldId id="260" r:id="rId12"/>
    <p:sldId id="279" r:id="rId13"/>
    <p:sldId id="276" r:id="rId14"/>
    <p:sldId id="271" r:id="rId15"/>
    <p:sldId id="272" r:id="rId16"/>
    <p:sldId id="263" r:id="rId17"/>
    <p:sldId id="278" r:id="rId18"/>
    <p:sldId id="280" r:id="rId19"/>
    <p:sldId id="281" r:id="rId20"/>
    <p:sldId id="282" r:id="rId21"/>
    <p:sldId id="283" r:id="rId22"/>
    <p:sldId id="284" r:id="rId23"/>
    <p:sldId id="26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04E4263-1154-4279-9497-234CD58FBF2F}">
          <p14:sldIdLst>
            <p14:sldId id="268"/>
            <p14:sldId id="269"/>
            <p14:sldId id="273"/>
            <p14:sldId id="274"/>
            <p14:sldId id="266"/>
            <p14:sldId id="265"/>
            <p14:sldId id="257"/>
            <p14:sldId id="277"/>
            <p14:sldId id="275"/>
            <p14:sldId id="260"/>
            <p14:sldId id="279"/>
            <p14:sldId id="276"/>
            <p14:sldId id="271"/>
            <p14:sldId id="272"/>
            <p14:sldId id="263"/>
            <p14:sldId id="278"/>
            <p14:sldId id="280"/>
            <p14:sldId id="281"/>
            <p14:sldId id="282"/>
          </p14:sldIdLst>
        </p14:section>
        <p14:section name="Раздел без заголовка" id="{965DF141-8003-4E71-92B4-ECF050024B09}">
          <p14:sldIdLst>
            <p14:sldId id="283"/>
            <p14:sldId id="284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96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-3175"/>
            <a:ext cx="9153525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47813" y="1125538"/>
            <a:ext cx="6908800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2351088"/>
            <a:ext cx="6913562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fld id="{788E1692-49BF-41F2-B34A-7DA12F396496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F90979F-5350-43A7-9309-82ABED0AA37A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2258CFB5-4DB8-4999-BF25-E603EB0B1E65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CDFF762-F1E4-44A8-B1E2-CC002428C2CE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D6089D6B-7CE6-4CCC-A6BF-C63CE22751E3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1803D44-FC51-4695-9BBD-B6EB82B87055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9B5846ED-178D-4D67-B3E4-6EE887638DC8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3EC816F-8FF3-4B95-8719-B3658FCD9DA7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F11D39AE-CB3A-4612-9B98-793E38716293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C90D5ED-7376-48B1-B87C-475B6E42CFDD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A776E4AF-7BC1-41FE-B7CE-928D02A16419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1C6331-4554-422F-82AE-DCF10928BC92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EDCEA59C-8812-4EE2-99CF-4FDFA6E16AC5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448E11B-72FC-443F-B553-918448AF46E7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3A4787CE-0A35-4D42-A89A-8F6209A8ED30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EC65198-EEDF-4B83-B2E8-DEFBE7577938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2E169476-C7C7-40B7-886F-D4DE7B783D31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0A30DBE-9381-4D31-A86D-F2DE7427A9CB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AF784E1A-AB32-4A57-B213-31F9B7E4C196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BAFB70C-1886-4EBC-BD3D-9681E2CAF418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>
              <a:defRPr/>
            </a:pPr>
            <a:fld id="{2549F459-614A-4459-8463-25CC13DD6E54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>
              <a:defRPr/>
            </a:pPr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114B551-D617-4F61-89DB-BD8A6AAF869F}" type="slidenum">
              <a:rPr lang="ru-RU" altLang="ru-RU" smtClean="0"/>
            </a:fld>
            <a:endParaRPr lang="ru-RU" alt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8763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8094A9F3-D43F-49F1-9726-960337BC7056}" type="slidenum">
              <a:rPr lang="ru-RU" altLang="ru-RU" smtClean="0"/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docs.edu.gov.ru/document/id/357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едеральная 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dirty="0">
                <a:latin typeface="Georgia" panose="02040502050405020303" pitchFamily="18" charset="0"/>
              </a:rPr>
              <a:t>Муниципальное автономное дошкольное образовательное учреждение «Детский сад 7 пгт Серышево </a:t>
            </a:r>
            <a:endParaRPr lang="ru-RU" altLang="ru-RU" sz="1600" dirty="0"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1600" dirty="0">
                <a:latin typeface="Georgia" panose="02040502050405020303" pitchFamily="18" charset="0"/>
              </a:rPr>
              <a:t>(МАДОУ Детский сад № 7 пгт Серышево)</a:t>
            </a:r>
            <a:endParaRPr lang="ru-RU" altLang="ru-RU" sz="1600" dirty="0">
              <a:latin typeface="Georgia" panose="02040502050405020303" pitchFamily="18" charset="0"/>
            </a:endParaRP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98" y="3861048"/>
            <a:ext cx="3730252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ФОП: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раздел: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пояснительную записку;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планируемые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программы; 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 к педагогической диагностике достижений планируемых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результатов.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одержательный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‎ раздел: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включает задачи и содержание образовательной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каждой из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образовательных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 для всех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 обучающихся 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познавательное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речевое, художественно-эстетическое, физическое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2089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ФОП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(содержательный раздел)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образовательной области сформулированы задачи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 образовательной деятельности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предусмотренное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освоения в каждой возрастной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детей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двух месяцев до семи-восьми лет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воспитания, направленные на приобщение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направленные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ценностям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российского народа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них ценностного отношения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окружающему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3.Более конкретное и дифференцированное по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возрастам описание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воспитательных задач приводится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воспитания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ФОП: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описание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психолого-педагогических и кадровых условий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Федеральной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организации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РППС в ДОО;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материально-техническое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Программы;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обеспеченность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методическими материалами и средствами обучения и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воспитания;</a:t>
            </a:r>
            <a:endParaRPr lang="ru-RU" sz="2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примерные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перечни художественной литературы,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произведений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произведений изобразительного искусства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использования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работе; 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Примерный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и распорядок дня в дошкольных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группах,  федеральный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Целевой раздел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раздел</a:t>
            </a:r>
            <a:endParaRPr lang="ru-RU" altLang="ru-RU" sz="32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  <a:endParaRPr lang="ru-RU" altLang="ru-RU" sz="32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01622"/>
            <a:ext cx="8352928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</a:t>
            </a: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педагогической диагностики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вляется наблюдение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 детской деятельности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осуществляться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изучения материалов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ребёнка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(рисунков, работ по аппликации, фотографий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 по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лепке, построек, поделок и другого).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в процессе </a:t>
            </a:r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 качественные характеристики</a:t>
            </a:r>
            <a:endParaRPr 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 дополнят результаты наблюдения </a:t>
            </a:r>
            <a:r>
              <a:rPr 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продуктивной </a:t>
            </a:r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 детей (изобразительной</a:t>
            </a:r>
            <a:r>
              <a:rPr 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конструктивной</a:t>
            </a:r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музыкальной и другой деятельностью</a:t>
            </a:r>
            <a:r>
              <a:rPr 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завершается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анализом полученных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основе которых педагог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выстраивает взаимодействие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детьми, организует РППС,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мотивирующую активную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творческую деятельность обучающихся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составляет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образовательные маршруты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образовательной Программы, осознанно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целенаправленно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проектирует образовательный процесс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01622"/>
            <a:ext cx="835292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Федеральной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может быть получено в ДОО, а также вне её - в форме семейного 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ДО определяется родителями (законными представителями) несовершеннолетнего обучающегося. При выборе родителями (законными представителями) несовершеннолетнего обучающегося формы получения дошкольного образования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 мнение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endParaRPr lang="ru-RU" sz="2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01622"/>
            <a:ext cx="8352928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Федеральной программы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может использовать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образовательных программ ДО и (или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отдельных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образовательными программами.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Сетевая форма обеспечивает возможность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обучающимися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ДО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 нескольких организаций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а также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(организации культуры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ресурсов иных организаций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физкультуры и спорта и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организации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обладающие ресурсами, необходимыми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осуществления соответствующим образовательной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по программам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которыми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договорные отношения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01622"/>
            <a:ext cx="8352928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Федеральной программы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образовательных программ дошкольного образования могут использоваться различные образовательные технологии: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образовательные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обучение, исключая образовательные технологии, которые могут нанести вред здоровью детей.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электронного обучения, дистанционных образовательных технологий, а также работа с электронными средствами обучения при реализации Федеральной программы должны осуществляться в соответствии с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СП 2.4.3648-20 и СанПиН 1.2.3685-21.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55000" lnSpcReduction="20000"/>
          </a:bodyPr>
          <a:lstStyle/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01.09. </a:t>
            </a:r>
            <a:r>
              <a:rPr lang="ru-RU" alt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 </a:t>
            </a:r>
            <a:r>
              <a:rPr lang="ru-RU" alt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alt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дошкольные образовательные учреждения РФ начали  </a:t>
            </a:r>
            <a:r>
              <a:rPr lang="ru-RU" alt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по </a:t>
            </a:r>
            <a:r>
              <a:rPr lang="ru-RU" alt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 </a:t>
            </a:r>
            <a:r>
              <a:rPr lang="ru-RU" alt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программе дошкольного образования (ФОП ДО</a:t>
            </a:r>
            <a:r>
              <a:rPr lang="ru-RU" altLang="ru-RU" sz="3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altLang="ru-RU" sz="3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</a:t>
            </a:r>
            <a:endParaRPr lang="ru-RU" altLang="ru-RU" sz="4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 ОБРАЗОВАНИЯ </a:t>
            </a:r>
            <a:endParaRPr lang="ru-RU" altLang="ru-RU" sz="4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alt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для всех детских садов документ </a:t>
            </a:r>
            <a:endParaRPr lang="ru-RU" altLang="ru-RU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endParaRPr lang="ru-RU" sz="3400" b="1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01622"/>
            <a:ext cx="8352928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ДОО включает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осуществляемую в процессе организации различных видов детской деятельности;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ходе режимных процессов; -самостоятельную деятельность детей;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детей по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ОП ДО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ФОП ДО – приоритет воспитательные задачи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ДОУ должен быть реализован минимум из ФОП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твержден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воспитательно-образовательный процесс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возрастной группы прописаны задачи 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образования по образовательным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750" y="301625"/>
            <a:ext cx="8352790" cy="62242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anose="020B0A04020102020204" pitchFamily="34" charset="0"/>
              <a:cs typeface="+mn-cs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посмотреть текст ФОП ДО, ФАОП ДО,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документы по системе дошкольного образования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доступны на сайте ДОУ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https://7.41642.ds.3535.ru/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 1028 от 25.11.2022 г. «Об утверждении федеральной образовательной программы дошкольного образования»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https://r1.nubex.ru/s9965-bd2/f2718_e9/Приказ%20от%2028.12.2022%20№1028%20Об%20утверждении%20федеральной%20образовательной%20программы%20дошкольного%20образования.pdf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для родителей «Федеральная программа дошкольного образования»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https://r1.nubex.ru/s9965-bd2/f2879_5f/Презентация.%20Федеральная%20образовательная%20программа%20дошкольного%20образования.pdf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b="1" dirty="0">
                <a:latin typeface="Georgia" panose="02040502050405020303" pitchFamily="18" charset="0"/>
              </a:rPr>
              <a:t>Спасибо </a:t>
            </a:r>
            <a:endParaRPr lang="ru-RU" altLang="ru-RU" sz="4800" b="1" dirty="0"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4800" b="1" dirty="0">
                <a:latin typeface="Georgia" panose="02040502050405020303" pitchFamily="18" charset="0"/>
              </a:rPr>
              <a:t>за внимание</a:t>
            </a:r>
            <a:r>
              <a:rPr lang="ru-RU" altLang="ru-RU" sz="5400" b="1" dirty="0">
                <a:latin typeface="Georgia" panose="02040502050405020303" pitchFamily="18" charset="0"/>
              </a:rPr>
              <a:t>!</a:t>
            </a:r>
            <a:endParaRPr lang="ru-RU" altLang="ru-RU" sz="5400" b="1" dirty="0">
              <a:latin typeface="Georgia" panose="02040502050405020303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01008"/>
            <a:ext cx="4392488" cy="239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76064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разработки ФОП ДО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16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"Об образовании в Российской Федерации" от 29.12.2012 N 273-ФЗ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(редакция 2023 г.).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№371-ФЗ от 24 сентября 2022 г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Федеральный закон «Об образовании в Российской Федерации»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статью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Федерального закона «Об обязательных требованиях в Российской Федерации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lang="ru-RU" sz="2000" b="0" i="0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(ФГОС ДО</a:t>
            </a:r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утверждённый утвержденном приказом Министерства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 Российской Федерации от 17 октября 2013 г. N 1155 (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РФ 14.11.2013, 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изменениями, внесенными приказом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21 января 2019 г. N 31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620688"/>
            <a:ext cx="8424936" cy="532859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 определяет  федеральная образовательная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000" b="1" i="0" u="none" strike="noStrike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</a:t>
            </a:r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определяет единые для Российской Федерации базовые объем и содержание ДО, осваиваемые обучающимися в организациях, осуществляющих образовательную деятельность,  планируемые результаты освоения образовательной программы.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интеграцию воспитания и обучения в едином образовательном процессе. </a:t>
            </a:r>
            <a:endParaRPr lang="ru-RU" sz="20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 «Об утверждении федеральной образовательной программы дошкольного образования» (Зарегистрировано в Минюсте России 28 декабря 2022 г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71847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https://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docs.edu.gov.ru/document/id/3571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 от ООП ДО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детализирована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воспитание патриотических и интернациональных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 акцент на правила безопасного поведения в различных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2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ФОП ДО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федеральное образовательное пространство для воспитания и развития дошкольников;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 развивать ребенка с активной гражданской позицией, патриотическими взглядами и ценностями.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1259632" y="692696"/>
            <a:ext cx="7431671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ФОП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ДО:</a:t>
            </a:r>
            <a:endParaRPr lang="ru-RU" alt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дошкольного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духовно-нравственных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российского народа, исторических и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национально-культурных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традиций.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1259632" y="692696"/>
            <a:ext cx="7431671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150000"/>
              </a:lnSpc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ФОП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ДО:</a:t>
            </a:r>
            <a:endParaRPr lang="ru-RU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приобщение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(в соответствии с возрастными </a:t>
            </a: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особенностями) к базовым ценностям российского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народа; 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формирования ценностного отношения к</a:t>
            </a: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окружающему миру, становления опыта действий и поступков на</a:t>
            </a: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осмысления ценностей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обеспечение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поддержки семьи и</a:t>
            </a: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(законных представителей)</a:t>
            </a:r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вопросах воспитания, обучения и развития, охраны и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укрепления здоровья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обеспечения их безопасности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</a:t>
            </a:r>
            <a:r>
              <a:rPr lang="ru-RU" alt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на этапе завершения ДО уровня развития, </a:t>
            </a:r>
            <a:endParaRPr lang="ru-RU" alt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и достаточного для успешного освоения ими </a:t>
            </a:r>
            <a:endParaRPr lang="ru-RU" alt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ru-RU" alt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начального общего </a:t>
            </a:r>
            <a:r>
              <a:rPr lang="ru-RU" altLang="ru-RU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alt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1259632" y="692696"/>
            <a:ext cx="743167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556792"/>
            <a:ext cx="80077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стандарт дошкольного образования </a:t>
            </a:r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для разработки образовательных программ </a:t>
            </a:r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ДОО.</a:t>
            </a:r>
            <a:endParaRPr lang="ru-RU" sz="2000" b="1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2000" b="1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</a:t>
            </a:r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ОП ДОУ </a:t>
            </a:r>
            <a:endParaRPr lang="ru-RU" sz="2000" b="1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организации,  который в соответствии со ФГОС ДО составляет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60% от общего объема программы</a:t>
            </a:r>
            <a:r>
              <a:rPr lang="ru-RU" sz="20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Обязательная часть обеспечивает комплексное развитие детей </a:t>
            </a:r>
            <a:r>
              <a:rPr lang="ru-RU" sz="20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</a:t>
            </a:r>
            <a:r>
              <a:rPr lang="ru-RU" sz="20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взаимодополняющих образовательных областях</a:t>
            </a:r>
            <a:r>
              <a:rPr lang="ru-RU" sz="20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программы, формируемая участниками образовательных отношений – 40 %</a:t>
            </a:r>
            <a:endParaRPr lang="ru-RU" sz="2000" b="1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50000"/>
              </a:lnSpc>
            </a:pPr>
            <a:endParaRPr lang="ru-RU" sz="20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9524</Words>
  <Application>WPS Presentation</Application>
  <PresentationFormat>Экран (4:3)</PresentationFormat>
  <Paragraphs>186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Arial</vt:lpstr>
      <vt:lpstr>SimSun</vt:lpstr>
      <vt:lpstr>Wingdings</vt:lpstr>
      <vt:lpstr>Calibri</vt:lpstr>
      <vt:lpstr>Georgia</vt:lpstr>
      <vt:lpstr>Times New Roman</vt:lpstr>
      <vt:lpstr>Arial Black</vt:lpstr>
      <vt:lpstr>Microsoft YaHei</vt:lpstr>
      <vt:lpstr>Arial Unicode MS</vt:lpstr>
      <vt:lpstr>Data Pie Charts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ds7-b</cp:lastModifiedBy>
  <cp:revision>72</cp:revision>
  <dcterms:created xsi:type="dcterms:W3CDTF">2023-02-22T14:53:00Z</dcterms:created>
  <dcterms:modified xsi:type="dcterms:W3CDTF">2023-11-21T02:12:09Z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48AAA4486759404EB745DB211231FB00_12</vt:lpwstr>
  </property>
  <property fmtid="{D5CDD505-2E9C-101B-9397-08002B2CF9AE}" pid="3" name="KSOProductBuildVer">
    <vt:lpwstr>1049-12.2.0.13306</vt:lpwstr>
  </property>
</Properties>
</file>