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6" d="100"/>
          <a:sy n="26" d="100"/>
        </p:scale>
        <p:origin x="-2646" y="-10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дела 0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1143000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дела 0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67000"/>
            <a:ext cx="914400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ользователь\Desktop\дела 0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67000"/>
            <a:ext cx="914400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ользователь\Desktop\дела 0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67000"/>
            <a:ext cx="914400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Пользователь\Desktop\дела 0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67000"/>
            <a:ext cx="914400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2</cp:revision>
  <dcterms:created xsi:type="dcterms:W3CDTF">2023-10-30T11:51:27Z</dcterms:created>
  <dcterms:modified xsi:type="dcterms:W3CDTF">2024-02-11T05:39:36Z</dcterms:modified>
</cp:coreProperties>
</file>